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14"/>
  </p:notesMasterIdLst>
  <p:sldIdLst>
    <p:sldId id="256" r:id="rId2"/>
    <p:sldId id="257" r:id="rId3"/>
    <p:sldId id="258" r:id="rId4"/>
    <p:sldId id="270" r:id="rId5"/>
    <p:sldId id="259" r:id="rId6"/>
    <p:sldId id="271" r:id="rId7"/>
    <p:sldId id="260" r:id="rId8"/>
    <p:sldId id="272" r:id="rId9"/>
    <p:sldId id="261" r:id="rId10"/>
    <p:sldId id="273" r:id="rId11"/>
    <p:sldId id="262" r:id="rId12"/>
    <p:sldId id="274" r:id="rId1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41" autoAdjust="0"/>
    <p:restoredTop sz="94747" autoAdjust="0"/>
  </p:normalViewPr>
  <p:slideViewPr>
    <p:cSldViewPr>
      <p:cViewPr varScale="1">
        <p:scale>
          <a:sx n="80" d="100"/>
          <a:sy n="80" d="100"/>
        </p:scale>
        <p:origin x="232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A6984E7-93CE-49AD-A681-281F949699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5333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8865D56-FA46-4FB9-8DD9-4F092D47244A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8E5F25A-FB33-4DF0-A31F-94108977B73D}" type="slidenum">
              <a:rPr lang="zh-CN" altLang="en-US" smtClean="0">
                <a:latin typeface="Times New Roman" pitchFamily="18" charset="0"/>
              </a:rPr>
              <a:pPr eaLnBrk="1" hangingPunct="1"/>
              <a:t>10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FF7C7FD-A22D-4DC4-B113-383918B007DC}" type="slidenum">
              <a:rPr lang="zh-CN" altLang="en-US" smtClean="0">
                <a:latin typeface="Times New Roman" pitchFamily="18" charset="0"/>
              </a:rPr>
              <a:pPr eaLnBrk="1" hangingPunct="1"/>
              <a:t>11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8B66312-73F3-4F3F-BAD8-1DC7BE6A7722}" type="slidenum">
              <a:rPr lang="zh-CN" altLang="en-US" smtClean="0">
                <a:latin typeface="Times New Roman" pitchFamily="18" charset="0"/>
              </a:rPr>
              <a:pPr eaLnBrk="1" hangingPunct="1"/>
              <a:t>12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349E336-FDB2-4642-8607-0386EFE2D294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0267798-8927-4F24-AAC1-07883799D2F8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69BEED3-9275-4DFC-A400-5F2F9D9E8E2A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DB72802-E5C5-4F56-AFF3-480380302461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0350AD7-79B5-4006-B2DD-AC6280F98321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CA25E4F-4681-4085-83D3-B5B4C6FB23CC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F927318-13F8-43CA-B4BE-A7403AE9BA21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CCD4868-7681-4645-BF84-D39999354796}" type="slidenum">
              <a:rPr lang="zh-CN" altLang="en-US" smtClean="0">
                <a:latin typeface="Times New Roman" pitchFamily="18" charset="0"/>
              </a:rPr>
              <a:pPr eaLnBrk="1" hangingPunct="1"/>
              <a:t>9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18682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532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教會趕快遵命出去普天下，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 Zion, haste, your mission high fulfilling,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通知他們神是如何慈愛；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To tell to all the world that God is Light;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使之深曉神已成功祂救法，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That He Who made all nations is not willing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並不願意一人滅亡悲哀。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One soul should perish, lost in shades of night.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H596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傳揚好信息</a:t>
            </a:r>
            <a:br>
              <a:rPr lang="zh-CN" altLang="en-US" sz="2400" b="1" dirty="0">
                <a:latin typeface="Times New Roman" pitchFamily="18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PUBLISH GLAD TIDINGS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(1/6)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endParaRPr lang="en-US" altLang="zh-TW" sz="2000" dirty="0">
              <a:ea typeface="新細明體" pitchFamily="18" charset="-120"/>
            </a:endParaRP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傳揚好信息，和平福音！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Publish glad tidings, tidings of peace;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傳揚主耶穌，已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經救贖罪人。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Tidings of Jesus, redemption, and release.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6/6,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應當記得，救主已將快再臨，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comes again, O Zion ere thou meet Him,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機會一過，就難再盡本分；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Make known to every heart His saving grace;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只怕有人，是因你我不熱心，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none whom He hath ransomed fail to greet Him;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不能得救，也不能進天城。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Through thy neglect unfit to see His face.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endParaRPr lang="en-US" altLang="zh-TW" sz="2000" dirty="0">
              <a:ea typeface="新細明體" pitchFamily="18" charset="-120"/>
            </a:endParaRP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6/6,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傳揚好信息，和平福音！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Publish glad tidings, tidings of peace;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傳揚主耶穌，已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經救贖罪人。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Tidings of Jesus, redemption, and release.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endParaRPr lang="en-US" altLang="zh-TW" sz="2000" dirty="0">
              <a:ea typeface="新細明體" pitchFamily="18" charset="-120"/>
            </a:endParaRP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傳揚好信息，和平福音！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Publish glad tidings, tidings of peace;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傳揚主耶穌，已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經救贖罪人。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Tidings of Jesus, redemption, and release.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請看，何止千萬的人在罪中，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Behold how many thousands still are lying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受了捆綁，一直事奉鬼魔，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Bound in the darksome prison-house of sin,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無人前去通知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：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救贖已成功，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With none to tell them of the Savior’s dying,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救主已經得勝，死而復活。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Or of the life He died for them to win.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endParaRPr lang="en-US" altLang="zh-TW" sz="2000" dirty="0">
              <a:ea typeface="新細明體" pitchFamily="18" charset="-120"/>
            </a:endParaRP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傳揚好信息，和平福音！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Publish glad tidings, tidings of peace;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傳揚主耶穌，已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經救贖罪人。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Tidings of Jesus, redemption, and release.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主能救人脫離罪惡的捆綁，</a:t>
            </a:r>
          </a:p>
          <a:p>
            <a:pPr algn="ctr" eaLnBrk="1" hangingPunct="1"/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’Tis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thine to save from peril of perdition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亞當種類，因祂捨命結束；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souls for whom the Lord His life laid down,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我們應當不畏赴火與蹈湯，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Beware lest, slothful to fulfill thy mission,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免得攔阻一人來信耶穌。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hou lose one jewel that should deck His crown.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endParaRPr lang="en-US" altLang="zh-TW" sz="2000" dirty="0">
              <a:ea typeface="新細明體" pitchFamily="18" charset="-120"/>
            </a:endParaRP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傳揚好信息，和平福音！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Publish glad tidings, tidings of peace;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傳揚主耶穌，已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經救贖罪人。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Tidings of Jesus, redemption, and release.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世界各民、各國、各方、並各人，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Proclaim to every people, tongue, and nation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我們都當前往傳揚恩典，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That God, in whom they move and live is love;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叫人知道神是如何成肉身，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Tell how He stooped to save His lost creation,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受死在地，使人永生在天。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died on earth that men might live above.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600"/>
              </a:spcBef>
            </a:pPr>
            <a:endParaRPr lang="en-US" altLang="zh-TW" sz="2000" dirty="0">
              <a:ea typeface="新細明體" pitchFamily="18" charset="-120"/>
            </a:endParaRP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傳揚好信息，和平福音！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Publish glad tidings, tidings of peace;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傳揚主耶穌，已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經救贖罪人。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Tidings of Jesus, redemption, and release.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不該攔阻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兒女獻身往邊荒，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Give of thy sons to bear the message glorious;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應當奉獻財物幫助福音，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Give of thy wealth to speed them on their way;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並且禱告，求神賜福並推廣；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Pour out thy soul for them in prayer victorious;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你的犧牲，主必記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念在心。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all thou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spendest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Jesus will repay.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109</TotalTime>
  <Words>822</Words>
  <Application>Microsoft Office PowerPoint</Application>
  <PresentationFormat>On-screen Show (16:9)</PresentationFormat>
  <Paragraphs>107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H596  傳揚好信息 PUBLISH GLAD TIDINGS (1/6)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H596 傳揚好信息 PUBLISH GLAD TIDINGS</dc:title>
  <dc:subject>Hymnary 聖徒詩歌</dc:subject>
  <dc:creator>Mary A. Thomson</dc:creator>
  <cp:lastModifiedBy>Timothy Liang</cp:lastModifiedBy>
  <cp:revision>19</cp:revision>
  <dcterms:created xsi:type="dcterms:W3CDTF">2001-06-27T21:12:05Z</dcterms:created>
  <dcterms:modified xsi:type="dcterms:W3CDTF">2017-08-06T13:48:26Z</dcterms:modified>
</cp:coreProperties>
</file>